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89" r:id="rId37"/>
    <p:sldId id="293" r:id="rId38"/>
    <p:sldId id="290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5" r:id="rId49"/>
    <p:sldId id="306" r:id="rId50"/>
    <p:sldId id="307" r:id="rId51"/>
    <p:sldId id="308" r:id="rId52"/>
    <p:sldId id="304" r:id="rId53"/>
    <p:sldId id="309" r:id="rId54"/>
    <p:sldId id="310" r:id="rId55"/>
    <p:sldId id="31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8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24A3-8A7C-455B-B9FF-A40A86554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FAE4-D491-43A2-BB01-5D1549172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A31DED-1E80-45A2-A8B6-D992AA3C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07" y="1287001"/>
            <a:ext cx="1876425" cy="333375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FC3286-6EF8-4286-83FC-AC70F1B65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66" y="1287001"/>
            <a:ext cx="1876425" cy="333375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B13EB7-0091-4AEE-B9DB-993B0066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1" y="1287001"/>
            <a:ext cx="187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A36532-5E08-41D2-ADD2-71D6D564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48" y="341795"/>
            <a:ext cx="3473104" cy="61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2 - Random Comic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(Serverless!!)</a:t>
            </a:r>
          </a:p>
        </p:txBody>
      </p:sp>
    </p:spTree>
    <p:extLst>
      <p:ext uri="{BB962C8B-B14F-4D97-AF65-F5344CB8AC3E}">
        <p14:creationId xmlns:p14="http://schemas.microsoft.com/office/powerpoint/2010/main" val="312977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couch&#10;&#10;Description generated with high confidence">
            <a:extLst>
              <a:ext uri="{FF2B5EF4-FFF2-40B4-BE49-F238E27FC236}">
                <a16:creationId xmlns:a16="http://schemas.microsoft.com/office/drawing/2014/main" id="{1058B6FD-FD6C-4B61-BE79-AF575230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23" y="0"/>
            <a:ext cx="387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510E83-E1C7-4ACF-949E-FBD90F5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30651"/>
            <a:ext cx="9941259" cy="3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indoor&#10;&#10;Description generated with very high confidence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26296"/>
            <a:ext cx="10689617" cy="3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56838"/>
            <a:ext cx="10689617" cy="33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825557"/>
            <a:ext cx="10689617" cy="3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F2443-BFFA-4D1A-9D88-75362060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1" b="148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5955-53E8-485B-AB04-E0F81B8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Stupid Stuff for Fun and Games (and Learning) but Mainly for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8F9-B7BD-48B6-BDBB-BF78D820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6F15-602D-46EF-87A0-BF27F7488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get to a point?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1446-2845-44E1-9FF6-25409BE02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15685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728-33AC-4DF2-8742-395632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877A-7D75-4337-8AD9-75AB82A5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programming language does the same dang thing</a:t>
            </a:r>
          </a:p>
          <a:p>
            <a:r>
              <a:rPr lang="en-US" dirty="0"/>
              <a:t>Every platform supports the same thing</a:t>
            </a:r>
          </a:p>
          <a:p>
            <a:r>
              <a:rPr lang="en-US" dirty="0"/>
              <a:t>Some languages / platforms are more inviting then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F6EE-EF1A-488D-9290-E5E35D60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6384-2C6C-4652-92EC-C6372F5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4F31863-D405-4CE9-80FB-0863A98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44" y="988007"/>
            <a:ext cx="6915170" cy="55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C103-DE71-4C21-B4A5-86F53D1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3768-3925-41BB-A43E-F873CDB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D4F049-7B63-4ADB-9055-938347E4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6" y="2927445"/>
            <a:ext cx="10144981" cy="25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AE1A-A7FE-48D5-9CF1-CE025CC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EEA8-F95A-4F5D-A720-D42D4739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  <a:p>
            <a:r>
              <a:rPr lang="en-US" dirty="0"/>
              <a:t>Sign up via Facebook, Google, GitHub, and Microsoft</a:t>
            </a:r>
          </a:p>
          <a:p>
            <a:r>
              <a:rPr lang="en-US" dirty="0"/>
              <a:t>Easiest serverless platform out there</a:t>
            </a:r>
          </a:p>
          <a:p>
            <a:r>
              <a:rPr lang="en-US" dirty="0"/>
              <a:t>Not the best platform</a:t>
            </a:r>
          </a:p>
          <a:p>
            <a:r>
              <a:rPr lang="en-US" dirty="0"/>
              <a:t>webtask.io</a:t>
            </a:r>
          </a:p>
        </p:txBody>
      </p:sp>
    </p:spTree>
    <p:extLst>
      <p:ext uri="{BB962C8B-B14F-4D97-AF65-F5344CB8AC3E}">
        <p14:creationId xmlns:p14="http://schemas.microsoft.com/office/powerpoint/2010/main" val="16716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99554-4E0E-496D-9C36-B6AAC439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8" y="520121"/>
            <a:ext cx="7860502" cy="58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D75D-D4E2-484C-A7F5-F244FE7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 CLI...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701A-6F84-4204-A13E-02ADA22B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everything I'm showing today</a:t>
            </a:r>
          </a:p>
          <a:p>
            <a:r>
              <a:rPr lang="en-US" dirty="0"/>
              <a:t>But I'm not showing it</a:t>
            </a:r>
          </a:p>
          <a:p>
            <a:r>
              <a:rPr lang="en-US" dirty="0"/>
              <a:t>You can work locally, test, debug</a:t>
            </a:r>
          </a:p>
          <a:p>
            <a:r>
              <a:rPr lang="en-US" dirty="0"/>
              <a:t>You can use your favorite editor</a:t>
            </a:r>
          </a:p>
          <a:p>
            <a:pPr lvl="1"/>
            <a:r>
              <a:rPr lang="en-US" i="1" dirty="0"/>
              <a:t>which is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85DE-523A-4E4A-96D8-815BBE5B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C0A4-D3F8-48C4-BBC7-079E7AE6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https://webtask.io/make</a:t>
            </a:r>
          </a:p>
          <a:p>
            <a:r>
              <a:rPr lang="en-US" dirty="0"/>
              <a:t>List your files (and search)</a:t>
            </a:r>
          </a:p>
          <a:p>
            <a:r>
              <a:rPr lang="en-US" dirty="0"/>
              <a:t>Make new files (and delete stinky old ones)</a:t>
            </a:r>
          </a:p>
          <a:p>
            <a:r>
              <a:rPr lang="en-US" dirty="0"/>
              <a:t>Open files (duh), edit, full screen</a:t>
            </a:r>
          </a:p>
          <a:p>
            <a:r>
              <a:rPr lang="en-US" dirty="0"/>
              <a:t>Syntax highlighting, </a:t>
            </a:r>
            <a:r>
              <a:rPr lang="en-US" dirty="0" err="1"/>
              <a:t>ESLint</a:t>
            </a:r>
            <a:r>
              <a:rPr lang="en-US" dirty="0"/>
              <a:t>, Prettier</a:t>
            </a:r>
          </a:p>
          <a:p>
            <a:r>
              <a:rPr lang="en-US" dirty="0"/>
              <a:t>Dark theme!</a:t>
            </a:r>
          </a:p>
          <a:p>
            <a:r>
              <a:rPr lang="en-US" dirty="0"/>
              <a:t>Oh, and a full testing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7293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pink frisbee&#10;&#10;Description generated with high confidence">
            <a:extLst>
              <a:ext uri="{FF2B5EF4-FFF2-40B4-BE49-F238E27FC236}">
                <a16:creationId xmlns:a16="http://schemas.microsoft.com/office/drawing/2014/main" id="{B8E2A49B-38A7-403B-9623-94098267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B6B72-5C08-4538-A7EE-C51B036D2D94}"/>
              </a:ext>
            </a:extLst>
          </p:cNvPr>
          <p:cNvSpPr txBox="1"/>
          <p:nvPr/>
        </p:nvSpPr>
        <p:spPr>
          <a:xfrm>
            <a:off x="381000" y="277793"/>
            <a:ext cx="3886449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Editor Tour!!!</a:t>
            </a:r>
          </a:p>
        </p:txBody>
      </p:sp>
    </p:spTree>
    <p:extLst>
      <p:ext uri="{BB962C8B-B14F-4D97-AF65-F5344CB8AC3E}">
        <p14:creationId xmlns:p14="http://schemas.microsoft.com/office/powerpoint/2010/main" val="144548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D170-0FA8-4B10-9891-420A9C45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7700-5ED4-4826-9F19-4AC1B42F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Done</a:t>
            </a:r>
            <a:r>
              <a:rPr lang="en-US" baseline="30000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0F54-D413-4D51-91CF-CAD3E0344ABC}"/>
              </a:ext>
            </a:extLst>
          </p:cNvPr>
          <p:cNvSpPr txBox="1"/>
          <p:nvPr/>
        </p:nvSpPr>
        <p:spPr>
          <a:xfrm>
            <a:off x="4479402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Some details may apply</a:t>
            </a:r>
          </a:p>
        </p:txBody>
      </p:sp>
    </p:spTree>
    <p:extLst>
      <p:ext uri="{BB962C8B-B14F-4D97-AF65-F5344CB8AC3E}">
        <p14:creationId xmlns:p14="http://schemas.microsoft.com/office/powerpoint/2010/main" val="38333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96-10BD-415D-94D4-2554D561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DC7D-E77F-4D04-9131-2734C50E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  <a:p>
            <a:r>
              <a:rPr lang="en-US" dirty="0"/>
              <a:t>Jobless Bum (hire me so I can feed my 200 kids and animals)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7B43-D940-40DD-BE35-9D82B95B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05"/>
          <a:stretch/>
        </p:blipFill>
        <p:spPr>
          <a:xfrm>
            <a:off x="7818454" y="0"/>
            <a:ext cx="43735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C99D-4454-4005-A132-D2BE829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Webtasks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AEF7-641C-4DFF-92AA-C86AF245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"forms" of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Simple to Hipster Fancy Stuff</a:t>
            </a:r>
          </a:p>
        </p:txBody>
      </p:sp>
    </p:spTree>
    <p:extLst>
      <p:ext uri="{BB962C8B-B14F-4D97-AF65-F5344CB8AC3E}">
        <p14:creationId xmlns:p14="http://schemas.microsoft.com/office/powerpoint/2010/main" val="34307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6AE-63BF-4EEC-AFA9-6D881C2C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E1D4-0349-4949-87EC-6202D1F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0C6AC-0259-455E-9E07-6CCB411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1" y="2410750"/>
            <a:ext cx="7539037" cy="25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C5C-1228-4308-BFDE-583BAFD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2251-3341-41DB-8F67-7CB34FCF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2DC6CE-5DE2-4FA7-84A4-7C6AE5B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2" y="2238074"/>
            <a:ext cx="652668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</a:t>
            </a:r>
            <a:r>
              <a:rPr lang="en-US" dirty="0" err="1"/>
              <a:t>preso_basic</a:t>
            </a:r>
            <a:r>
              <a:rPr lang="en-US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45692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65C7-A2C3-4730-9656-7F1E02F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BF0-6A73-4494-97EA-830DFC8C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2BB2E-D052-4B45-A19B-FC318375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2461530"/>
            <a:ext cx="7539037" cy="22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basic default template</a:t>
            </a:r>
          </a:p>
        </p:txBody>
      </p:sp>
    </p:spTree>
    <p:extLst>
      <p:ext uri="{BB962C8B-B14F-4D97-AF65-F5344CB8AC3E}">
        <p14:creationId xmlns:p14="http://schemas.microsoft.com/office/powerpoint/2010/main" val="92844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9290-F8F2-4A24-972F-E36DACF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HTTP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90EDD-DA04-4120-B222-AFA072A8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219E0B4-9E86-47B7-8D21-216DDD11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5" y="2655355"/>
            <a:ext cx="7539037" cy="2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stupid cat demo</a:t>
            </a:r>
          </a:p>
        </p:txBody>
      </p:sp>
    </p:spTree>
    <p:extLst>
      <p:ext uri="{BB962C8B-B14F-4D97-AF65-F5344CB8AC3E}">
        <p14:creationId xmlns:p14="http://schemas.microsoft.com/office/powerpoint/2010/main" val="261302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B30-231C-4E9C-98C1-99B49F0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4810-C438-4D51-B004-1A5E9B3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params (</a:t>
            </a:r>
            <a:r>
              <a:rPr lang="en-US" dirty="0" err="1"/>
              <a:t>context.query</a:t>
            </a:r>
            <a:r>
              <a:rPr lang="en-US" dirty="0"/>
              <a:t>)</a:t>
            </a:r>
          </a:p>
          <a:p>
            <a:r>
              <a:rPr lang="en-US" dirty="0"/>
              <a:t>Body params (</a:t>
            </a:r>
            <a:r>
              <a:rPr lang="en-US" dirty="0" err="1"/>
              <a:t>context.body</a:t>
            </a:r>
            <a:r>
              <a:rPr lang="en-US" dirty="0"/>
              <a:t>)</a:t>
            </a:r>
          </a:p>
          <a:p>
            <a:r>
              <a:rPr lang="en-US" dirty="0"/>
              <a:t>Headers (</a:t>
            </a:r>
            <a:r>
              <a:rPr lang="en-US" dirty="0" err="1"/>
              <a:t>context.headers</a:t>
            </a:r>
            <a:r>
              <a:rPr lang="en-US" dirty="0"/>
              <a:t>)</a:t>
            </a:r>
          </a:p>
          <a:p>
            <a:r>
              <a:rPr lang="en-US" dirty="0"/>
              <a:t>Meta (</a:t>
            </a:r>
            <a:r>
              <a:rPr lang="en-US" dirty="0" err="1"/>
              <a:t>context.meta</a:t>
            </a:r>
            <a:r>
              <a:rPr lang="en-US" dirty="0"/>
              <a:t>)</a:t>
            </a:r>
          </a:p>
          <a:p>
            <a:r>
              <a:rPr lang="en-US" dirty="0"/>
              <a:t>Secrets (</a:t>
            </a:r>
            <a:r>
              <a:rPr lang="en-US" dirty="0" err="1"/>
              <a:t>context.secrets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6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48B0-B50C-4FC3-A590-6163AB3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8D7D-7184-4C06-BE0A-FD5FCD276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preso_body</a:t>
            </a:r>
            <a:r>
              <a:rPr lang="en-US" dirty="0"/>
              <a:t>, </a:t>
            </a:r>
            <a:r>
              <a:rPr lang="en-US" dirty="0" err="1"/>
              <a:t>preso_secret</a:t>
            </a:r>
            <a:r>
              <a:rPr lang="en-US" dirty="0"/>
              <a:t>, and the HTML version </a:t>
            </a:r>
            <a:r>
              <a:rPr lang="en-US" dirty="0" err="1"/>
              <a:t>cuz</a:t>
            </a:r>
            <a:r>
              <a:rPr lang="en-US" dirty="0"/>
              <a:t> it is so cool</a:t>
            </a:r>
          </a:p>
        </p:txBody>
      </p:sp>
    </p:spTree>
    <p:extLst>
      <p:ext uri="{BB962C8B-B14F-4D97-AF65-F5344CB8AC3E}">
        <p14:creationId xmlns:p14="http://schemas.microsoft.com/office/powerpoint/2010/main" val="18364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347-B4E0-44AB-9146-2629DAB4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967B8-7344-41E6-8E38-910CE87F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5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88A91-DB53-4408-B865-FD59642F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3" r="237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539F6-1BBF-413E-BE21-3426C70B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D83-A4B1-465B-A2A9-C1733219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55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E95F-B083-4D9A-823E-D4757D6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2A25-F24A-467E-BFE2-9FAFE7C4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object storage</a:t>
            </a:r>
          </a:p>
          <a:p>
            <a:r>
              <a:rPr lang="en-US" dirty="0"/>
              <a:t>To be clear - one object</a:t>
            </a:r>
          </a:p>
          <a:p>
            <a:r>
              <a:rPr lang="en-US" dirty="0"/>
              <a:t>No queries, no filters, zip</a:t>
            </a:r>
          </a:p>
          <a:p>
            <a:r>
              <a:rPr lang="en-US" dirty="0"/>
              <a:t>Conflict resolution (detection, really)</a:t>
            </a:r>
          </a:p>
          <a:p>
            <a:r>
              <a:rPr lang="en-US" dirty="0"/>
              <a:t>UI support</a:t>
            </a:r>
          </a:p>
          <a:p>
            <a:r>
              <a:rPr lang="en-US" dirty="0"/>
              <a:t>You can still use "real" persistence</a:t>
            </a:r>
          </a:p>
        </p:txBody>
      </p:sp>
    </p:spTree>
    <p:extLst>
      <p:ext uri="{BB962C8B-B14F-4D97-AF65-F5344CB8AC3E}">
        <p14:creationId xmlns:p14="http://schemas.microsoft.com/office/powerpoint/2010/main" val="40053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948-FE18-4686-B8BF-381D353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Writing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0D6E0E-799B-4F00-88CD-F981DCD0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11" y="1930400"/>
            <a:ext cx="7728981" cy="42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641-9E5E-4AB0-8349-31D44467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Reading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D4E3B7D-6B93-424D-A371-5F594E68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6" y="2327866"/>
            <a:ext cx="8466083" cy="39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E1BF-3784-435C-B919-19ED1D7A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91FC-1C9B-40C8-8771-24C21338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“something” and run your set operation again</a:t>
            </a:r>
          </a:p>
          <a:p>
            <a:r>
              <a:rPr lang="en-US" dirty="0"/>
              <a:t>Force your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33DF-0812-4C7E-B2CF-69B5C822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0E5AD-3340-4E3F-8D40-E4628D63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67" y="1489841"/>
            <a:ext cx="734223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B6-734D-4030-B19F-D6BDDA7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 - Forced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9990-5C82-4877-964A-89473A01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CDAEB20-5932-4E4F-8709-CA90EDE9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2295677"/>
            <a:ext cx="9759077" cy="36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FB0-5865-4253-80CC-9604A715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93BA-2305-48C2-993A-8A1CB14C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preso_score</a:t>
            </a:r>
            <a:r>
              <a:rPr lang="en-US" dirty="0"/>
              <a:t> and the neat front end</a:t>
            </a:r>
          </a:p>
        </p:txBody>
      </p:sp>
    </p:spTree>
    <p:extLst>
      <p:ext uri="{BB962C8B-B14F-4D97-AF65-F5344CB8AC3E}">
        <p14:creationId xmlns:p14="http://schemas.microsoft.com/office/powerpoint/2010/main" val="2325957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FF91-8538-4F18-9779-1CAE5E95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C1C-36C4-4B8B-85EC-E0274F41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you’ve used middleware in Node apps – same! (Mostly)</a:t>
            </a:r>
          </a:p>
          <a:p>
            <a:r>
              <a:rPr lang="en-US" dirty="0"/>
              <a:t>Logic that runs before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Modify/prepare data</a:t>
            </a:r>
          </a:p>
          <a:p>
            <a:r>
              <a:rPr lang="en-US" dirty="0"/>
              <a:t>Logic that creates new compilers</a:t>
            </a:r>
          </a:p>
          <a:p>
            <a:pPr lvl="1"/>
            <a:r>
              <a:rPr lang="en-US" dirty="0"/>
              <a:t>Change the ‘function’ form</a:t>
            </a:r>
          </a:p>
          <a:p>
            <a:pPr lvl="1"/>
            <a:r>
              <a:rPr lang="en-US" dirty="0"/>
              <a:t>Bypass the ‘regular’ NodeJS compiler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E7D9-308E-43F1-8482-FE56BAE2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3832-E8FA-4E32-B5BE-E4CA14D7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Specified via the editor UI or via metadata</a:t>
            </a:r>
          </a:p>
          <a:p>
            <a:r>
              <a:rPr lang="en-US" dirty="0"/>
              <a:t>URL, </a:t>
            </a:r>
            <a:r>
              <a:rPr lang="en-US" dirty="0" err="1"/>
              <a:t>npm</a:t>
            </a:r>
            <a:r>
              <a:rPr lang="en-US" dirty="0"/>
              <a:t> module, or </a:t>
            </a:r>
            <a:r>
              <a:rPr lang="en-US" dirty="0" err="1"/>
              <a:t>npm</a:t>
            </a:r>
            <a:r>
              <a:rPr lang="en-US" dirty="0"/>
              <a:t> module export </a:t>
            </a:r>
          </a:p>
          <a:p>
            <a:r>
              <a:rPr lang="en-US" dirty="0"/>
              <a:t>For URLs, result must be text!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0E54D90-5473-483C-AA95-E945C6A2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F85C-75EA-44D0-AE39-8A5C6942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Example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3E5503-F422-47FA-B4FB-EB3B311C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82" y="1566491"/>
            <a:ext cx="7342084" cy="4681909"/>
          </a:xfrm>
        </p:spPr>
      </p:pic>
    </p:spTree>
    <p:extLst>
      <p:ext uri="{BB962C8B-B14F-4D97-AF65-F5344CB8AC3E}">
        <p14:creationId xmlns:p14="http://schemas.microsoft.com/office/powerpoint/2010/main" val="3130321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1CF9-9210-474C-9759-06B19F05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629D-FD7B-47EE-BDC9-050D33BC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access to the code of the </a:t>
            </a:r>
            <a:r>
              <a:rPr lang="en-US" dirty="0" err="1"/>
              <a:t>webtask</a:t>
            </a:r>
            <a:r>
              <a:rPr lang="en-US" dirty="0"/>
              <a:t>:  </a:t>
            </a:r>
            <a:r>
              <a:rPr lang="en-US" dirty="0" err="1"/>
              <a:t>req.webtaskContext.compiler.script</a:t>
            </a:r>
            <a:endParaRPr lang="en-US" dirty="0"/>
          </a:p>
          <a:p>
            <a:r>
              <a:rPr lang="en-US" dirty="0"/>
              <a:t>You have access to a JS compiler: </a:t>
            </a:r>
            <a:r>
              <a:rPr lang="en-US" dirty="0" err="1"/>
              <a:t>req.webtaskContext.nodejsCompiler</a:t>
            </a:r>
            <a:endParaRPr lang="en-US" dirty="0"/>
          </a:p>
          <a:p>
            <a:r>
              <a:rPr lang="en-US" dirty="0"/>
              <a:t>https://webtask.io/docs/middleware</a:t>
            </a:r>
          </a:p>
          <a:p>
            <a:r>
              <a:rPr lang="en-US" dirty="0"/>
              <a:t>https://goextend.io/blog/using-alexa-with-webtask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A3A8-8D1B-4485-B141-C9B56096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870B-6FE8-4EE2-A2B6-2ADDA8D2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Modules</a:t>
            </a:r>
          </a:p>
          <a:p>
            <a:r>
              <a:rPr lang="en-US" dirty="0"/>
              <a:t>CRON Tasks</a:t>
            </a:r>
          </a:p>
          <a:p>
            <a:r>
              <a:rPr lang="en-US" dirty="0" err="1"/>
              <a:t>wt</a:t>
            </a:r>
            <a:r>
              <a:rPr lang="en-US" dirty="0"/>
              <a:t> serve / </a:t>
            </a:r>
            <a:r>
              <a:rPr lang="en-US" dirty="0" err="1"/>
              <a:t>wt</a:t>
            </a:r>
            <a:r>
              <a:rPr lang="en-US" dirty="0"/>
              <a:t> debug</a:t>
            </a:r>
          </a:p>
          <a:p>
            <a:pPr lvl="1"/>
            <a:r>
              <a:rPr lang="en-US" dirty="0"/>
              <a:t>https://nodejs.org/en/docs/guides/debugging-getting-started/</a:t>
            </a:r>
          </a:p>
          <a:p>
            <a:r>
              <a:rPr lang="en-US" dirty="0" err="1"/>
              <a:t>wt</a:t>
            </a:r>
            <a:r>
              <a:rPr lang="en-US" dirty="0"/>
              <a:t>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4424-49CC-438E-BA80-3D50B81A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</a:t>
            </a:r>
            <a:r>
              <a:rPr lang="en-US" dirty="0" err="1"/>
              <a:t>Webtask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BB03-5284-4DAA-9407-BC6C43ED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r>
              <a:rPr lang="en-US" dirty="0"/>
              <a:t>Chaining</a:t>
            </a:r>
          </a:p>
          <a:p>
            <a:r>
              <a:rPr lang="en-US" dirty="0"/>
              <a:t>No upgrade path</a:t>
            </a:r>
          </a:p>
          <a:p>
            <a:pPr lvl="1"/>
            <a:r>
              <a:rPr lang="en-US" dirty="0"/>
              <a:t>1 request per second soft limit</a:t>
            </a:r>
          </a:p>
          <a:p>
            <a:pPr lvl="1"/>
            <a:r>
              <a:rPr lang="en-US" dirty="0"/>
              <a:t>30 second execution limit</a:t>
            </a:r>
          </a:p>
          <a:p>
            <a:pPr lvl="1"/>
            <a:r>
              <a:rPr lang="en-US" dirty="0"/>
              <a:t>10 CRON Schedules</a:t>
            </a:r>
          </a:p>
          <a:p>
            <a:pPr lvl="1"/>
            <a:r>
              <a:rPr lang="en-US" dirty="0"/>
              <a:t>100kb of code per task (NPM modules don’t count)</a:t>
            </a:r>
          </a:p>
          <a:p>
            <a:pPr lvl="1"/>
            <a:r>
              <a:rPr lang="en-US" dirty="0"/>
              <a:t>500kb of storage via Storage API</a:t>
            </a:r>
          </a:p>
          <a:p>
            <a:pPr lvl="1"/>
            <a:r>
              <a:rPr lang="en-US" dirty="0"/>
              <a:t>https://webtask.io/docs/limits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3F19-EE9B-45FF-B090-6F8CF9B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1F53-C917-432E-9E3F-2EDA0A2D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https://webtask.io/docs</a:t>
            </a:r>
          </a:p>
          <a:p>
            <a:r>
              <a:rPr lang="en-US" dirty="0"/>
              <a:t>Slack: https://skynet.run.webtask.io/webtask-signup</a:t>
            </a:r>
          </a:p>
          <a:p>
            <a:r>
              <a:rPr lang="en-US" dirty="0"/>
              <a:t>Forum: https://community.webtask.io/</a:t>
            </a:r>
          </a:p>
          <a:p>
            <a:r>
              <a:rPr lang="en-US" dirty="0"/>
              <a:t>Blog: https://goextend.io/blog/tag/webtasks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62B-0553-4E5A-86DC-DE4878A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0524-E685-4C5F-9449-7AD2E8F17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 Status</a:t>
            </a:r>
          </a:p>
          <a:p>
            <a:pPr lvl="1"/>
            <a:r>
              <a:rPr lang="en-US" dirty="0"/>
              <a:t>https://serverless.email</a:t>
            </a:r>
          </a:p>
          <a:p>
            <a:r>
              <a:rPr lang="en-US" dirty="0"/>
              <a:t>Serverless [Cron]</a:t>
            </a:r>
            <a:r>
              <a:rPr lang="en-US" dirty="0" err="1"/>
              <a:t>icle</a:t>
            </a:r>
            <a:endParaRPr lang="en-US" dirty="0"/>
          </a:p>
          <a:p>
            <a:pPr lvl="1"/>
            <a:r>
              <a:rPr lang="en-US" dirty="0"/>
              <a:t>https://serverless.curated.co/</a:t>
            </a:r>
          </a:p>
          <a:p>
            <a:r>
              <a:rPr lang="en-US" dirty="0"/>
              <a:t>My own stuff:</a:t>
            </a:r>
          </a:p>
          <a:p>
            <a:pPr lvl="1"/>
            <a:r>
              <a:rPr lang="en-US" dirty="0"/>
              <a:t>https://www.raymondcamden.com/categories/serverless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4F6BAF24-FCBB-4592-91CE-DA91E494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55" y="0"/>
            <a:ext cx="514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22DD-F31F-464B-BA14-EA1607DB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Cool Crap Easily and Quickly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D7B2-6EC7-4055-8BDA-E3CAFFF12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Contact Fixer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serverless but that's ok...)</a:t>
            </a:r>
          </a:p>
        </p:txBody>
      </p:sp>
    </p:spTree>
    <p:extLst>
      <p:ext uri="{BB962C8B-B14F-4D97-AF65-F5344CB8AC3E}">
        <p14:creationId xmlns:p14="http://schemas.microsoft.com/office/powerpoint/2010/main" val="126426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7CBDF-6B2C-42D3-897B-7EF995E5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0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708</Words>
  <Application>Microsoft Office PowerPoint</Application>
  <PresentationFormat>Widescreen</PresentationFormat>
  <Paragraphs>132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Trebuchet MS</vt:lpstr>
      <vt:lpstr>Wingdings 3</vt:lpstr>
      <vt:lpstr>Facet</vt:lpstr>
      <vt:lpstr>Serverless with Webtask</vt:lpstr>
      <vt:lpstr>Building Stupid Stuff for Fun and Games (and Learning) but Mainly for Fun!</vt:lpstr>
      <vt:lpstr>I'm Ray</vt:lpstr>
      <vt:lpstr>What is Serverless?</vt:lpstr>
      <vt:lpstr>PowerPoint Presentation</vt:lpstr>
      <vt:lpstr>PowerPoint Presentation</vt:lpstr>
      <vt:lpstr>Building Cool Crap Easily and Quickly</vt:lpstr>
      <vt:lpstr>Example 1 - Contact Fixer</vt:lpstr>
      <vt:lpstr>PowerPoint Presentation</vt:lpstr>
      <vt:lpstr>PowerPoint Presentation</vt:lpstr>
      <vt:lpstr>PowerPoint Presentation</vt:lpstr>
      <vt:lpstr>PowerPoint Presentation</vt:lpstr>
      <vt:lpstr>Example 2 - Random Comic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get to a point?</vt:lpstr>
      <vt:lpstr>A Point</vt:lpstr>
      <vt:lpstr>Not Serverless</vt:lpstr>
      <vt:lpstr>Serverless</vt:lpstr>
      <vt:lpstr>Serverless with Webtask</vt:lpstr>
      <vt:lpstr>PowerPoint Presentation</vt:lpstr>
      <vt:lpstr>About that CLI...</vt:lpstr>
      <vt:lpstr>Webtask Editor</vt:lpstr>
      <vt:lpstr>PowerPoint Presentation</vt:lpstr>
      <vt:lpstr>Make the Serverless</vt:lpstr>
      <vt:lpstr>Writing Webtasks</vt:lpstr>
      <vt:lpstr>Basic Function Form</vt:lpstr>
      <vt:lpstr>Basic Function Form</vt:lpstr>
      <vt:lpstr>Demo</vt:lpstr>
      <vt:lpstr>Context Form</vt:lpstr>
      <vt:lpstr>Demo</vt:lpstr>
      <vt:lpstr>Full HTTP Control</vt:lpstr>
      <vt:lpstr>Demo</vt:lpstr>
      <vt:lpstr>Context</vt:lpstr>
      <vt:lpstr>Demo</vt:lpstr>
      <vt:lpstr>Storage</vt:lpstr>
      <vt:lpstr>Storage</vt:lpstr>
      <vt:lpstr>Storage - Writing</vt:lpstr>
      <vt:lpstr>Storage - Reading</vt:lpstr>
      <vt:lpstr>Storage Conflicts</vt:lpstr>
      <vt:lpstr>Example</vt:lpstr>
      <vt:lpstr>Storage Conflicts - Forced</vt:lpstr>
      <vt:lpstr>Demo</vt:lpstr>
      <vt:lpstr>Middleware</vt:lpstr>
      <vt:lpstr>Middleware</vt:lpstr>
      <vt:lpstr>Middleware - Example</vt:lpstr>
      <vt:lpstr>Middleware - More Details</vt:lpstr>
      <vt:lpstr>Everything Else</vt:lpstr>
      <vt:lpstr>Why NOT to use Webtask?</vt:lpstr>
      <vt:lpstr>Webtask Resources</vt:lpstr>
      <vt:lpstr>Serverless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with Webtask</dc:title>
  <dc:creator>Raymond Camden</dc:creator>
  <cp:lastModifiedBy>Raymond Camden</cp:lastModifiedBy>
  <cp:revision>11</cp:revision>
  <dcterms:created xsi:type="dcterms:W3CDTF">2018-10-15T21:06:16Z</dcterms:created>
  <dcterms:modified xsi:type="dcterms:W3CDTF">2018-10-15T21:19:42Z</dcterms:modified>
</cp:coreProperties>
</file>